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59" r:id="rId3"/>
    <p:sldId id="260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000000"/>
              </a:solidFill>
            </a:ln>
          </a:left>
          <a:right>
            <a:ln w="12700" cmpd="sng">
              <a:solidFill>
                <a:srgbClr val="000000"/>
              </a:solidFill>
            </a:ln>
          </a:right>
          <a:top>
            <a:ln w="12700" cmpd="sng">
              <a:solidFill>
                <a:srgbClr val="000000"/>
              </a:solidFill>
            </a:ln>
          </a:top>
          <a:bottom>
            <a:ln w="12700" cmpd="sng">
              <a:solidFill>
                <a:srgbClr val="000000"/>
              </a:solidFill>
            </a:ln>
          </a:bottom>
          <a:insideH>
            <a:ln w="12700" cmpd="sng">
              <a:solidFill>
                <a:srgbClr val="000000"/>
              </a:solidFill>
            </a:ln>
          </a:insideH>
          <a:insideV>
            <a:ln w="12700" cmpd="sng">
              <a:solidFill>
                <a:srgbClr val="000000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DAV</a:t>
            </a:r>
            <a:r>
              <a:rPr altLang="zh-CN" lang="en-US"/>
              <a:t> </a:t>
            </a:r>
            <a:r>
              <a:rPr altLang="zh-CN" lang="en-US"/>
              <a:t>ACADEMY TANDA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XI</a:t>
            </a:r>
            <a:r>
              <a:rPr altLang="zh-CN" lang="en-US"/>
              <a:t> </a:t>
            </a:r>
            <a:r>
              <a:rPr altLang="zh-CN" lang="en-US"/>
              <a:t>(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)</a:t>
            </a:r>
            <a:r>
              <a:rPr altLang="zh-CN" lang="en-US"/>
              <a:t> </a:t>
            </a:r>
            <a:r>
              <a:rPr altLang="zh-CN" lang="en-US"/>
              <a:t> </a:t>
            </a:r>
            <a:endParaRPr altLang="zh-CN" lang="en-US"/>
          </a:p>
          <a:p>
            <a:r>
              <a:rPr altLang="zh-CN" lang="en-US"/>
              <a:t>CLASS</a:t>
            </a:r>
            <a:r>
              <a:rPr altLang="zh-CN" lang="en-US"/>
              <a:t> </a:t>
            </a:r>
            <a:r>
              <a:rPr altLang="zh-CN" lang="en-US"/>
              <a:t>TIME</a:t>
            </a:r>
            <a:r>
              <a:rPr altLang="zh-CN" lang="en-US"/>
              <a:t> </a:t>
            </a:r>
            <a:r>
              <a:rPr altLang="zh-CN" lang="en-US"/>
              <a:t>TABLE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5" name=""/>
          <p:cNvGraphicFramePr>
            <a:graphicFrameLocks/>
          </p:cNvGraphicFramePr>
          <p:nvPr/>
        </p:nvGraphicFramePr>
        <p:xfrm>
          <a:off x="1143000" y="462280"/>
          <a:ext cx="6858000" cy="593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9714"/>
                <a:gridCol w="979714"/>
                <a:gridCol w="979714"/>
                <a:gridCol w="979714"/>
                <a:gridCol w="979714"/>
                <a:gridCol w="979714"/>
                <a:gridCol w="979714"/>
              </a:tblGrid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D</a:t>
                      </a:r>
                      <a:r>
                        <a:rPr altLang="en-IN" lang="en-US"/>
                        <a:t>a</a:t>
                      </a:r>
                      <a:r>
                        <a:rPr altLang="en-IN" lang="en-US"/>
                        <a:t>y</a:t>
                      </a:r>
                      <a:endParaRPr altLang="en-US" lang="en-IN"/>
                    </a:p>
                    <a:p>
                      <a:r>
                        <a:rPr altLang="en-IN" lang="en-US"/>
                        <a:t>P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r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M</a:t>
                      </a:r>
                      <a:r>
                        <a:rPr altLang="en-IN" lang="en-US"/>
                        <a:t>o</a:t>
                      </a:r>
                      <a:r>
                        <a:rPr altLang="en-IN" lang="en-US"/>
                        <a:t>n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T</a:t>
                      </a:r>
                      <a:r>
                        <a:rPr altLang="en-IN" lang="en-US"/>
                        <a:t>u</a:t>
                      </a:r>
                      <a:r>
                        <a:rPr altLang="en-IN" lang="en-US"/>
                        <a:t>e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W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T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u</a:t>
                      </a:r>
                      <a:r>
                        <a:rPr altLang="en-IN" lang="en-US"/>
                        <a:t>r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F</a:t>
                      </a:r>
                      <a:r>
                        <a:rPr altLang="en-IN" lang="en-US"/>
                        <a:t>r</a:t>
                      </a:r>
                      <a:r>
                        <a:rPr altLang="en-IN" lang="en-US"/>
                        <a:t>i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S</a:t>
                      </a:r>
                      <a:r>
                        <a:rPr altLang="en-IN" lang="en-US"/>
                        <a:t>a</a:t>
                      </a:r>
                      <a:r>
                        <a:rPr altLang="en-IN" lang="en-US"/>
                        <a:t>t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1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I</a:t>
                      </a:r>
                      <a:r>
                        <a:rPr altLang="en-IN" lang="en-US"/>
                        <a:t>i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C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m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I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i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G</a:t>
                      </a:r>
                      <a:r>
                        <a:rPr altLang="en-IN" lang="en-US"/>
                        <a:t>a</a:t>
                      </a:r>
                      <a:r>
                        <a:rPr altLang="en-IN" lang="en-US"/>
                        <a:t>m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by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sujit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s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r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l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b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G</a:t>
                      </a:r>
                      <a:r>
                        <a:rPr altLang="en-IN" lang="en-US"/>
                        <a:t>a</a:t>
                      </a:r>
                      <a:r>
                        <a:rPr altLang="en-IN" lang="en-US"/>
                        <a:t>m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l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b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G</a:t>
                      </a:r>
                      <a:r>
                        <a:rPr altLang="en-IN" lang="en-US"/>
                        <a:t>a</a:t>
                      </a:r>
                      <a:r>
                        <a:rPr altLang="en-IN" lang="en-US"/>
                        <a:t>m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l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b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y</a:t>
                      </a:r>
                      <a:r>
                        <a:rPr altLang="en-IN" lang="en-US"/>
                        <a:t>s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c</a:t>
                      </a:r>
                      <a:r>
                        <a:rPr altLang="en-IN" lang="en-US"/>
                        <a:t>s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I</a:t>
                      </a:r>
                      <a:r>
                        <a:rPr altLang="en-IN" lang="en-US"/>
                        <a:t>v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B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o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V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Physics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V</a:t>
                      </a:r>
                      <a:r>
                        <a:rPr altLang="en-IN" lang="en-US"/>
                        <a:t>i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English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altLang="en-IN" lang="en-US"/>
                        <a:t>V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i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Hin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by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Vinita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r>
                        <a:rPr altLang="en-IN" lang="en-US"/>
                        <a:t>.</a:t>
                      </a:r>
                      <a:r>
                        <a:rPr altLang="en-IN" lang="en-US"/>
                        <a:t> 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n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phed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b</a:t>
                      </a:r>
                      <a:r>
                        <a:rPr altLang="en-IN" lang="en-US"/>
                        <a:t>y</a:t>
                      </a:r>
                      <a:endParaRPr altLang="en-US" lang="en-IN"/>
                    </a:p>
                    <a:p>
                      <a:r>
                        <a:rPr altLang="en-IN" lang="en-US"/>
                        <a:t>Abdul</a:t>
                      </a:r>
                      <a:r>
                        <a:rPr altLang="en-IN" lang="en-US"/>
                        <a:t> </a:t>
                      </a:r>
                      <a:r>
                        <a:rPr altLang="en-IN" lang="en-US"/>
                        <a:t>s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r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n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n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n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altLang="en-IN" lang="en-US"/>
                        <a:t>H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n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I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/</a:t>
                      </a:r>
                      <a:r>
                        <a:rPr altLang="en-IN" lang="en-US"/>
                        <a:t>P</a:t>
                      </a:r>
                      <a:r>
                        <a:rPr altLang="en-IN" lang="en-US"/>
                        <a:t>h</a:t>
                      </a:r>
                      <a:r>
                        <a:rPr altLang="en-IN" lang="en-US"/>
                        <a:t>e</a:t>
                      </a:r>
                      <a:r>
                        <a:rPr altLang="en-IN" lang="en-US"/>
                        <a:t>d</a:t>
                      </a:r>
                      <a:endParaRPr altLang="en-US" lang="en-I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2019-10-01T05:57:16Z</dcterms:modified>
</cp:coreProperties>
</file>