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72" r:id="rId1"/>
  </p:sldMasterIdLst>
  <p:notesMasterIdLst>
    <p:notesMasterId r:id="rId2"/>
  </p:notesMasterIdLst>
  <p:sldIdLst>
    <p:sldId id="259" r:id="rId3"/>
    <p:sldId id="260" r:id="rId4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rgbClr val="000000"/>
        </a:fontRef>
        <a:srgbClr val="000000"/>
      </a:tcTxStyle>
      <a:tcStyle>
        <a:tcBdr>
          <a:left>
            <a:ln w="12700" cmpd="sng">
              <a:solidFill>
                <a:srgbClr val="000000"/>
              </a:solidFill>
            </a:ln>
          </a:left>
          <a:right>
            <a:ln w="12700" cmpd="sng">
              <a:solidFill>
                <a:srgbClr val="000000"/>
              </a:solidFill>
            </a:ln>
          </a:right>
          <a:top>
            <a:ln w="12700" cmpd="sng">
              <a:solidFill>
                <a:srgbClr val="000000"/>
              </a:solidFill>
            </a:ln>
          </a:top>
          <a:bottom>
            <a:ln w="12700" cmpd="sng">
              <a:solidFill>
                <a:srgbClr val="000000"/>
              </a:solidFill>
            </a:ln>
          </a:bottom>
          <a:insideH>
            <a:ln w="12700" cmpd="sng">
              <a:solidFill>
                <a:srgbClr val="000000"/>
              </a:solidFill>
            </a:ln>
          </a:insideH>
          <a:insideV>
            <a:ln w="12700" cmpd="sng">
              <a:solidFill>
                <a:srgbClr val="000000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tableStyles" Target="tableStyles.xml"/><Relationship Id="rId6" Type="http://schemas.openxmlformats.org/officeDocument/2006/relationships/presProps" Target="presProps.xml"/><Relationship Id="rId7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1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2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6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59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59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0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2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altLang="zh-CN" lang="en-US"/>
              <a:t>DAV</a:t>
            </a:r>
            <a:r>
              <a:rPr altLang="zh-CN" lang="en-US"/>
              <a:t> </a:t>
            </a:r>
            <a:r>
              <a:rPr altLang="zh-CN" lang="en-US"/>
              <a:t>ACADEMY TANDA</a:t>
            </a:r>
            <a:r>
              <a:rPr altLang="zh-CN" lang="en-US"/>
              <a:t> </a:t>
            </a:r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altLang="zh-CN" lang="en-US"/>
              <a:t>XI</a:t>
            </a:r>
            <a:r>
              <a:rPr altLang="zh-CN" lang="en-US"/>
              <a:t> </a:t>
            </a:r>
            <a:r>
              <a:rPr altLang="zh-CN" lang="en-US"/>
              <a:t>(</a:t>
            </a:r>
            <a:r>
              <a:rPr altLang="zh-CN" lang="en-US"/>
              <a:t>B</a:t>
            </a:r>
            <a:r>
              <a:rPr altLang="zh-CN" lang="en-US"/>
              <a:t>I</a:t>
            </a:r>
            <a:r>
              <a:rPr altLang="zh-CN" lang="en-US"/>
              <a:t>O</a:t>
            </a:r>
            <a:r>
              <a:rPr altLang="zh-CN" lang="en-US"/>
              <a:t>)</a:t>
            </a:r>
            <a:r>
              <a:rPr altLang="zh-CN" lang="en-US"/>
              <a:t> </a:t>
            </a:r>
            <a:r>
              <a:rPr altLang="zh-CN" lang="en-US"/>
              <a:t> </a:t>
            </a:r>
            <a:endParaRPr altLang="zh-CN" lang="en-US"/>
          </a:p>
          <a:p>
            <a:r>
              <a:rPr altLang="zh-CN" lang="en-US"/>
              <a:t>CLASS</a:t>
            </a:r>
            <a:r>
              <a:rPr altLang="zh-CN" lang="en-US"/>
              <a:t> </a:t>
            </a:r>
            <a:r>
              <a:rPr altLang="zh-CN" lang="en-US"/>
              <a:t>TIME</a:t>
            </a:r>
            <a:r>
              <a:rPr altLang="zh-CN" lang="en-US"/>
              <a:t> </a:t>
            </a:r>
            <a:r>
              <a:rPr altLang="zh-CN" lang="en-US"/>
              <a:t>TABLE</a:t>
            </a:r>
            <a:r>
              <a:rPr altLang="zh-CN" lang="en-US"/>
              <a:t> </a:t>
            </a:r>
            <a:endParaRPr altLang="zh-CN"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5" name=""/>
          <p:cNvGraphicFramePr>
            <a:graphicFrameLocks/>
          </p:cNvGraphicFramePr>
          <p:nvPr/>
        </p:nvGraphicFramePr>
        <p:xfrm>
          <a:off x="1143000" y="462280"/>
          <a:ext cx="6858000" cy="593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9714"/>
                <a:gridCol w="979714"/>
                <a:gridCol w="979714"/>
                <a:gridCol w="979714"/>
                <a:gridCol w="979714"/>
                <a:gridCol w="979714"/>
                <a:gridCol w="979714"/>
              </a:tblGrid>
              <a:tr h="741680">
                <a:tc>
                  <a:txBody>
                    <a:bodyPr/>
                    <a:lstStyle/>
                    <a:p>
                      <a:r>
                        <a:rPr altLang="en-IN" lang="en-US"/>
                        <a:t>D</a:t>
                      </a:r>
                      <a:r>
                        <a:rPr altLang="en-IN" lang="en-US"/>
                        <a:t>a</a:t>
                      </a:r>
                      <a:r>
                        <a:rPr altLang="en-IN" lang="en-US"/>
                        <a:t>y</a:t>
                      </a:r>
                      <a:endParaRPr altLang="en-US" lang="en-IN"/>
                    </a:p>
                    <a:p>
                      <a:r>
                        <a:rPr altLang="en-IN" lang="en-US"/>
                        <a:t>P</a:t>
                      </a:r>
                      <a:r>
                        <a:rPr altLang="en-IN" lang="en-US"/>
                        <a:t>e</a:t>
                      </a:r>
                      <a:r>
                        <a:rPr altLang="en-IN" lang="en-US"/>
                        <a:t>r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o</a:t>
                      </a:r>
                      <a:r>
                        <a:rPr altLang="en-IN" lang="en-US"/>
                        <a:t>d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M</a:t>
                      </a:r>
                      <a:r>
                        <a:rPr altLang="en-IN" lang="en-US"/>
                        <a:t>o</a:t>
                      </a:r>
                      <a:r>
                        <a:rPr altLang="en-IN" lang="en-US"/>
                        <a:t>n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T</a:t>
                      </a:r>
                      <a:r>
                        <a:rPr altLang="en-IN" lang="en-US"/>
                        <a:t>u</a:t>
                      </a:r>
                      <a:r>
                        <a:rPr altLang="en-IN" lang="en-US"/>
                        <a:t>e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W</a:t>
                      </a:r>
                      <a:r>
                        <a:rPr altLang="en-IN" lang="en-US"/>
                        <a:t>e</a:t>
                      </a:r>
                      <a:r>
                        <a:rPr altLang="en-IN" lang="en-US"/>
                        <a:t>d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T</a:t>
                      </a:r>
                      <a:r>
                        <a:rPr altLang="en-IN" lang="en-US"/>
                        <a:t>h</a:t>
                      </a:r>
                      <a:r>
                        <a:rPr altLang="en-IN" lang="en-US"/>
                        <a:t>u</a:t>
                      </a:r>
                      <a:r>
                        <a:rPr altLang="en-IN" lang="en-US"/>
                        <a:t>r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F</a:t>
                      </a:r>
                      <a:r>
                        <a:rPr altLang="en-IN" lang="en-US"/>
                        <a:t>r</a:t>
                      </a:r>
                      <a:r>
                        <a:rPr altLang="en-IN" lang="en-US"/>
                        <a:t>i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S</a:t>
                      </a:r>
                      <a:r>
                        <a:rPr altLang="en-IN" lang="en-US"/>
                        <a:t>a</a:t>
                      </a:r>
                      <a:r>
                        <a:rPr altLang="en-IN" lang="en-US"/>
                        <a:t>t</a:t>
                      </a:r>
                      <a:endParaRPr altLang="en-US" lang="en-IN"/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r>
                        <a:rPr altLang="en-IN" lang="en-US"/>
                        <a:t>1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C</a:t>
                      </a:r>
                      <a:r>
                        <a:rPr altLang="en-IN" lang="en-US"/>
                        <a:t>h</a:t>
                      </a:r>
                      <a:r>
                        <a:rPr altLang="en-IN" lang="en-US"/>
                        <a:t>e</a:t>
                      </a:r>
                      <a:r>
                        <a:rPr altLang="en-IN" lang="en-US"/>
                        <a:t>m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C</a:t>
                      </a:r>
                      <a:r>
                        <a:rPr altLang="en-IN" lang="en-US"/>
                        <a:t>h</a:t>
                      </a:r>
                      <a:r>
                        <a:rPr altLang="en-IN" lang="en-US"/>
                        <a:t>e</a:t>
                      </a:r>
                      <a:r>
                        <a:rPr altLang="en-IN" lang="en-US"/>
                        <a:t>m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C</a:t>
                      </a:r>
                      <a:r>
                        <a:rPr altLang="en-IN" lang="en-US"/>
                        <a:t>h</a:t>
                      </a:r>
                      <a:r>
                        <a:rPr altLang="en-IN" lang="en-US"/>
                        <a:t>e</a:t>
                      </a:r>
                      <a:r>
                        <a:rPr altLang="en-IN" lang="en-US"/>
                        <a:t>m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C</a:t>
                      </a:r>
                      <a:r>
                        <a:rPr altLang="en-IN" lang="en-US"/>
                        <a:t>h</a:t>
                      </a:r>
                      <a:r>
                        <a:rPr altLang="en-IN" lang="en-US"/>
                        <a:t>e</a:t>
                      </a:r>
                      <a:r>
                        <a:rPr altLang="en-IN" lang="en-US"/>
                        <a:t>m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C</a:t>
                      </a:r>
                      <a:r>
                        <a:rPr altLang="en-IN" lang="en-US"/>
                        <a:t>h</a:t>
                      </a:r>
                      <a:r>
                        <a:rPr altLang="en-IN" lang="en-US"/>
                        <a:t>e</a:t>
                      </a:r>
                      <a:r>
                        <a:rPr altLang="en-IN" lang="en-US"/>
                        <a:t>m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C</a:t>
                      </a:r>
                      <a:r>
                        <a:rPr altLang="en-IN" lang="en-US"/>
                        <a:t>h</a:t>
                      </a:r>
                      <a:r>
                        <a:rPr altLang="en-IN" lang="en-US"/>
                        <a:t>e</a:t>
                      </a:r>
                      <a:r>
                        <a:rPr altLang="en-IN" lang="en-US"/>
                        <a:t>m</a:t>
                      </a:r>
                      <a:endParaRPr altLang="en-US" lang="en-IN"/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r>
                        <a:rPr altLang="en-IN" lang="en-US"/>
                        <a:t>I</a:t>
                      </a:r>
                      <a:r>
                        <a:rPr altLang="en-IN" lang="en-US"/>
                        <a:t>i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C</a:t>
                      </a:r>
                      <a:r>
                        <a:rPr altLang="en-IN" lang="en-US"/>
                        <a:t>h</a:t>
                      </a:r>
                      <a:r>
                        <a:rPr altLang="en-IN" lang="en-US"/>
                        <a:t>e</a:t>
                      </a:r>
                      <a:r>
                        <a:rPr altLang="en-IN" lang="en-US"/>
                        <a:t>m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C</a:t>
                      </a:r>
                      <a:r>
                        <a:rPr altLang="en-IN" lang="en-US"/>
                        <a:t>h</a:t>
                      </a:r>
                      <a:r>
                        <a:rPr altLang="en-IN" lang="en-US"/>
                        <a:t>e</a:t>
                      </a:r>
                      <a:r>
                        <a:rPr altLang="en-IN" lang="en-US"/>
                        <a:t>m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C</a:t>
                      </a:r>
                      <a:r>
                        <a:rPr altLang="en-IN" lang="en-US"/>
                        <a:t>h</a:t>
                      </a:r>
                      <a:r>
                        <a:rPr altLang="en-IN" lang="en-US"/>
                        <a:t>e</a:t>
                      </a:r>
                      <a:r>
                        <a:rPr altLang="en-IN" lang="en-US"/>
                        <a:t>m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B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o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B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o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B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o</a:t>
                      </a:r>
                      <a:endParaRPr altLang="en-US" lang="en-IN"/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r>
                        <a:rPr altLang="en-IN" lang="en-US"/>
                        <a:t>I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i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G</a:t>
                      </a:r>
                      <a:r>
                        <a:rPr altLang="en-IN" lang="en-US"/>
                        <a:t>a</a:t>
                      </a:r>
                      <a:r>
                        <a:rPr altLang="en-IN" lang="en-US"/>
                        <a:t>m</a:t>
                      </a:r>
                      <a:r>
                        <a:rPr altLang="en-IN" lang="en-US"/>
                        <a:t>e</a:t>
                      </a:r>
                      <a:r>
                        <a:rPr altLang="en-IN" lang="en-US"/>
                        <a:t> </a:t>
                      </a:r>
                      <a:r>
                        <a:rPr altLang="en-IN" lang="en-US"/>
                        <a:t>by</a:t>
                      </a:r>
                      <a:r>
                        <a:rPr altLang="en-IN" lang="en-US"/>
                        <a:t> </a:t>
                      </a:r>
                      <a:r>
                        <a:rPr altLang="en-IN" lang="en-US"/>
                        <a:t>sujit</a:t>
                      </a:r>
                      <a:r>
                        <a:rPr altLang="en-IN" lang="en-US"/>
                        <a:t> </a:t>
                      </a:r>
                      <a:r>
                        <a:rPr altLang="en-IN" lang="en-US"/>
                        <a:t>s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r</a:t>
                      </a:r>
                      <a:r>
                        <a:rPr altLang="en-IN" lang="en-US"/>
                        <a:t>/</a:t>
                      </a:r>
                      <a:r>
                        <a:rPr altLang="en-IN" lang="en-US"/>
                        <a:t>l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b</a:t>
                      </a:r>
                      <a:r>
                        <a:rPr altLang="en-IN" lang="en-US"/>
                        <a:t> 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G</a:t>
                      </a:r>
                      <a:r>
                        <a:rPr altLang="en-IN" lang="en-US"/>
                        <a:t>a</a:t>
                      </a:r>
                      <a:r>
                        <a:rPr altLang="en-IN" lang="en-US"/>
                        <a:t>m</a:t>
                      </a:r>
                      <a:r>
                        <a:rPr altLang="en-IN" lang="en-US"/>
                        <a:t>e</a:t>
                      </a:r>
                      <a:r>
                        <a:rPr altLang="en-IN" lang="en-US"/>
                        <a:t>/</a:t>
                      </a:r>
                      <a:r>
                        <a:rPr altLang="en-IN" lang="en-US"/>
                        <a:t>l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b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G</a:t>
                      </a:r>
                      <a:r>
                        <a:rPr altLang="en-IN" lang="en-US"/>
                        <a:t>a</a:t>
                      </a:r>
                      <a:r>
                        <a:rPr altLang="en-IN" lang="en-US"/>
                        <a:t>m</a:t>
                      </a:r>
                      <a:r>
                        <a:rPr altLang="en-IN" lang="en-US"/>
                        <a:t>e</a:t>
                      </a:r>
                      <a:r>
                        <a:rPr altLang="en-IN" lang="en-US"/>
                        <a:t>/</a:t>
                      </a:r>
                      <a:r>
                        <a:rPr altLang="en-IN" lang="en-US"/>
                        <a:t>l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b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P</a:t>
                      </a:r>
                      <a:r>
                        <a:rPr altLang="en-IN" lang="en-US"/>
                        <a:t>h</a:t>
                      </a:r>
                      <a:r>
                        <a:rPr altLang="en-IN" lang="en-US"/>
                        <a:t>y</a:t>
                      </a:r>
                      <a:r>
                        <a:rPr altLang="en-IN" lang="en-US"/>
                        <a:t>s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c</a:t>
                      </a:r>
                      <a:r>
                        <a:rPr altLang="en-IN" lang="en-US"/>
                        <a:t>s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Physics</a:t>
                      </a:r>
                      <a:r>
                        <a:rPr altLang="en-IN" lang="en-US"/>
                        <a:t> 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Physics</a:t>
                      </a:r>
                      <a:r>
                        <a:rPr altLang="en-IN" lang="en-US"/>
                        <a:t> </a:t>
                      </a:r>
                      <a:endParaRPr altLang="en-US" lang="en-IN"/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r>
                        <a:rPr altLang="en-IN" lang="en-US"/>
                        <a:t>I</a:t>
                      </a:r>
                      <a:r>
                        <a:rPr altLang="en-IN" lang="en-US"/>
                        <a:t>v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B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o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B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o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B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o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B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o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B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o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B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o</a:t>
                      </a:r>
                      <a:endParaRPr altLang="en-US" lang="en-IN"/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r>
                        <a:rPr altLang="en-IN" lang="en-US"/>
                        <a:t>V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Physics</a:t>
                      </a:r>
                      <a:r>
                        <a:rPr altLang="en-IN" lang="en-US"/>
                        <a:t> 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Physics</a:t>
                      </a:r>
                      <a:r>
                        <a:rPr altLang="en-IN" lang="en-US"/>
                        <a:t> 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Physics</a:t>
                      </a:r>
                      <a:r>
                        <a:rPr altLang="en-IN" lang="en-US"/>
                        <a:t> 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Physics</a:t>
                      </a:r>
                      <a:r>
                        <a:rPr altLang="en-IN" lang="en-US"/>
                        <a:t> 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Physics</a:t>
                      </a:r>
                      <a:r>
                        <a:rPr altLang="en-IN" lang="en-US"/>
                        <a:t> 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Physics</a:t>
                      </a:r>
                      <a:r>
                        <a:rPr altLang="en-IN" lang="en-US"/>
                        <a:t> </a:t>
                      </a:r>
                      <a:endParaRPr altLang="en-US" lang="en-IN"/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r>
                        <a:rPr altLang="en-IN" lang="en-US"/>
                        <a:t>V</a:t>
                      </a:r>
                      <a:r>
                        <a:rPr altLang="en-IN" lang="en-US"/>
                        <a:t>i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English</a:t>
                      </a:r>
                      <a:r>
                        <a:rPr altLang="en-IN" lang="en-US"/>
                        <a:t> 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English</a:t>
                      </a:r>
                      <a:r>
                        <a:rPr altLang="en-IN" lang="en-US"/>
                        <a:t> 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English</a:t>
                      </a:r>
                      <a:r>
                        <a:rPr altLang="en-IN" lang="en-US"/>
                        <a:t> 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English</a:t>
                      </a:r>
                      <a:r>
                        <a:rPr altLang="en-IN" lang="en-US"/>
                        <a:t> 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English</a:t>
                      </a:r>
                      <a:r>
                        <a:rPr altLang="en-IN" lang="en-US"/>
                        <a:t> 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English</a:t>
                      </a:r>
                      <a:r>
                        <a:rPr altLang="en-IN" lang="en-US"/>
                        <a:t> </a:t>
                      </a:r>
                      <a:endParaRPr altLang="en-US" lang="en-IN"/>
                    </a:p>
                  </a:txBody>
                  <a:tcPr/>
                </a:tc>
              </a:tr>
              <a:tr h="741680">
                <a:tc>
                  <a:txBody>
                    <a:bodyPr/>
                    <a:lstStyle/>
                    <a:p>
                      <a:r>
                        <a:rPr altLang="en-IN" lang="en-US"/>
                        <a:t>V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i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Hin</a:t>
                      </a:r>
                      <a:r>
                        <a:rPr altLang="en-IN" lang="en-US"/>
                        <a:t> </a:t>
                      </a:r>
                      <a:r>
                        <a:rPr altLang="en-IN" lang="en-US"/>
                        <a:t>by</a:t>
                      </a:r>
                      <a:r>
                        <a:rPr altLang="en-IN" lang="en-US"/>
                        <a:t> </a:t>
                      </a:r>
                      <a:r>
                        <a:rPr altLang="en-IN" lang="en-US"/>
                        <a:t>Vinita</a:t>
                      </a:r>
                      <a:r>
                        <a:rPr altLang="en-IN" lang="en-US"/>
                        <a:t> </a:t>
                      </a:r>
                      <a:r>
                        <a:rPr altLang="en-IN" lang="en-US"/>
                        <a:t>/</a:t>
                      </a:r>
                      <a:r>
                        <a:rPr altLang="en-IN" lang="en-US"/>
                        <a:t>p</a:t>
                      </a:r>
                      <a:r>
                        <a:rPr altLang="en-IN" lang="en-US"/>
                        <a:t>h</a:t>
                      </a:r>
                      <a:r>
                        <a:rPr altLang="en-IN" lang="en-US"/>
                        <a:t>e</a:t>
                      </a:r>
                      <a:r>
                        <a:rPr altLang="en-IN" lang="en-US"/>
                        <a:t>d</a:t>
                      </a:r>
                      <a:r>
                        <a:rPr altLang="en-IN" lang="en-US"/>
                        <a:t>.</a:t>
                      </a:r>
                      <a:r>
                        <a:rPr altLang="en-IN" lang="en-US"/>
                        <a:t> 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H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n</a:t>
                      </a:r>
                      <a:r>
                        <a:rPr altLang="en-IN" lang="en-US"/>
                        <a:t>/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P</a:t>
                      </a:r>
                      <a:r>
                        <a:rPr altLang="en-IN" lang="en-US"/>
                        <a:t>/</a:t>
                      </a:r>
                      <a:r>
                        <a:rPr altLang="en-IN" lang="en-US"/>
                        <a:t>phed</a:t>
                      </a:r>
                      <a:r>
                        <a:rPr altLang="en-IN" lang="en-US"/>
                        <a:t> </a:t>
                      </a:r>
                      <a:r>
                        <a:rPr altLang="en-IN" lang="en-US"/>
                        <a:t>b</a:t>
                      </a:r>
                      <a:r>
                        <a:rPr altLang="en-IN" lang="en-US"/>
                        <a:t>y</a:t>
                      </a:r>
                      <a:endParaRPr altLang="en-US" lang="en-IN"/>
                    </a:p>
                    <a:p>
                      <a:r>
                        <a:rPr altLang="en-IN" lang="en-US"/>
                        <a:t>Abdul</a:t>
                      </a:r>
                      <a:r>
                        <a:rPr altLang="en-IN" lang="en-US"/>
                        <a:t> </a:t>
                      </a:r>
                      <a:r>
                        <a:rPr altLang="en-IN" lang="en-US"/>
                        <a:t>s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r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H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n</a:t>
                      </a:r>
                      <a:r>
                        <a:rPr altLang="en-IN" lang="en-US"/>
                        <a:t>/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P</a:t>
                      </a:r>
                      <a:r>
                        <a:rPr altLang="en-IN" lang="en-US"/>
                        <a:t>/</a:t>
                      </a:r>
                      <a:r>
                        <a:rPr altLang="en-IN" lang="en-US"/>
                        <a:t>p</a:t>
                      </a:r>
                      <a:r>
                        <a:rPr altLang="en-IN" lang="en-US"/>
                        <a:t>h</a:t>
                      </a:r>
                      <a:r>
                        <a:rPr altLang="en-IN" lang="en-US"/>
                        <a:t>e</a:t>
                      </a:r>
                      <a:r>
                        <a:rPr altLang="en-IN" lang="en-US"/>
                        <a:t>d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H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n</a:t>
                      </a:r>
                      <a:r>
                        <a:rPr altLang="en-IN" lang="en-US"/>
                        <a:t>/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P</a:t>
                      </a:r>
                      <a:r>
                        <a:rPr altLang="en-IN" lang="en-US"/>
                        <a:t>/</a:t>
                      </a:r>
                      <a:r>
                        <a:rPr altLang="en-IN" lang="en-US"/>
                        <a:t>P</a:t>
                      </a:r>
                      <a:r>
                        <a:rPr altLang="en-IN" lang="en-US"/>
                        <a:t>h</a:t>
                      </a:r>
                      <a:r>
                        <a:rPr altLang="en-IN" lang="en-US"/>
                        <a:t>e</a:t>
                      </a:r>
                      <a:r>
                        <a:rPr altLang="en-IN" lang="en-US"/>
                        <a:t>d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H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n</a:t>
                      </a:r>
                      <a:r>
                        <a:rPr altLang="en-IN" lang="en-US"/>
                        <a:t>/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P</a:t>
                      </a:r>
                      <a:r>
                        <a:rPr altLang="en-IN" lang="en-US"/>
                        <a:t>/</a:t>
                      </a:r>
                      <a:r>
                        <a:rPr altLang="en-IN" lang="en-US"/>
                        <a:t>P</a:t>
                      </a:r>
                      <a:r>
                        <a:rPr altLang="en-IN" lang="en-US"/>
                        <a:t>h</a:t>
                      </a:r>
                      <a:r>
                        <a:rPr altLang="en-IN" lang="en-US"/>
                        <a:t>e</a:t>
                      </a:r>
                      <a:r>
                        <a:rPr altLang="en-IN" lang="en-US"/>
                        <a:t>d</a:t>
                      </a:r>
                      <a:endParaRPr altLang="en-US"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altLang="en-IN" lang="en-US"/>
                        <a:t>H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n</a:t>
                      </a:r>
                      <a:r>
                        <a:rPr altLang="en-IN" lang="en-US"/>
                        <a:t>/</a:t>
                      </a:r>
                      <a:r>
                        <a:rPr altLang="en-IN" lang="en-US"/>
                        <a:t>I</a:t>
                      </a:r>
                      <a:r>
                        <a:rPr altLang="en-IN" lang="en-US"/>
                        <a:t>P</a:t>
                      </a:r>
                      <a:r>
                        <a:rPr altLang="en-IN" lang="en-US"/>
                        <a:t>/</a:t>
                      </a:r>
                      <a:r>
                        <a:rPr altLang="en-IN" lang="en-US"/>
                        <a:t>P</a:t>
                      </a:r>
                      <a:r>
                        <a:rPr altLang="en-IN" lang="en-US"/>
                        <a:t>h</a:t>
                      </a:r>
                      <a:r>
                        <a:rPr altLang="en-IN" lang="en-US"/>
                        <a:t>e</a:t>
                      </a:r>
                      <a:r>
                        <a:rPr altLang="en-IN" lang="en-US"/>
                        <a:t>d</a:t>
                      </a:r>
                      <a:endParaRPr altLang="en-US" lang="en-IN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terms="http://purl.org/dc/terms/" xmlns:xsi="http://www.w3.org/2001/XMLSchema-instance">
  <dcterms:created xsi:type="dcterms:W3CDTF">2015-05-11T22:30:45Z</dcterms:created>
  <dcterms:modified xsi:type="dcterms:W3CDTF">2019-10-01T05:57:16Z</dcterms:modified>
</cp:coreProperties>
</file>